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23"/>
        <p:guide pos="271"/>
        <p:guide pos="7384"/>
        <p:guide orient="horz" pos="637"/>
        <p:guide orient="horz" pos="3833"/>
        <p:guide pos="5015"/>
        <p:guide pos="267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21287"/>
          <a:stretch>
            <a:fillRect/>
          </a:stretch>
        </p:blipFill>
        <p:spPr>
          <a:xfrm>
            <a:off x="427355" y="1012190"/>
            <a:ext cx="11297920" cy="584454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太原体育中心试驾场地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146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45135" y="6214110"/>
            <a:ext cx="1077214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太原体育中心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试驾场地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位于山西省太原市长风文化商务区南侧，西临晋阳湖，东依汾河。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557135" y="4140200"/>
            <a:ext cx="42957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长190m 最窄处宽60m 柏油地面 不封闭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380V/20kw 不方便接水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7135" y="1887220"/>
            <a:ext cx="3870960" cy="1959610"/>
          </a:xfrm>
          <a:prstGeom prst="rect">
            <a:avLst/>
          </a:prstGeom>
        </p:spPr>
      </p:pic>
      <p:pic>
        <p:nvPicPr>
          <p:cNvPr id="3" name="图片 2" descr="太原体育中心试驾场地-新版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" y="1023620"/>
            <a:ext cx="7337425" cy="51904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文本框 15"/>
          <p:cNvSpPr txBox="1"/>
          <p:nvPr/>
        </p:nvSpPr>
        <p:spPr>
          <a:xfrm>
            <a:off x="1176020" y="3406775"/>
            <a:ext cx="20421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Acura“A+体验全国试驾会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61610" y="3400425"/>
            <a:ext cx="17310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比亚迪CRC试驾挑战赛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034145" y="3406775"/>
            <a:ext cx="19196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东风HONDA驾悦体验营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91870" y="6089650"/>
            <a:ext cx="2411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广汽本田第十代雅阁百城试驾会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931410" y="6089650"/>
            <a:ext cx="24892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梅赛德斯—AMG非凡驾驭体验会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255635" y="6084570"/>
            <a:ext cx="31699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一汽丰田 世家传奇 极峰越界全能对比试驾会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r="12907"/>
          <a:stretch>
            <a:fillRect/>
          </a:stretch>
        </p:blipFill>
        <p:spPr>
          <a:xfrm>
            <a:off x="430530" y="1011555"/>
            <a:ext cx="3729990" cy="23888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00" y="1011555"/>
            <a:ext cx="3639820" cy="23882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900" y="1010920"/>
            <a:ext cx="3755390" cy="23958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45" y="3811905"/>
            <a:ext cx="3749675" cy="22771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rcRect t="6550"/>
          <a:stretch>
            <a:fillRect/>
          </a:stretch>
        </p:blipFill>
        <p:spPr>
          <a:xfrm>
            <a:off x="4241800" y="3804285"/>
            <a:ext cx="3639820" cy="22910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rcRect t="7786"/>
          <a:stretch>
            <a:fillRect/>
          </a:stretch>
        </p:blipFill>
        <p:spPr>
          <a:xfrm>
            <a:off x="7962900" y="3817620"/>
            <a:ext cx="3768090" cy="228981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太原体育中心试驾场地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❄             栤°</cp:lastModifiedBy>
  <cp:revision>245</cp:revision>
  <dcterms:created xsi:type="dcterms:W3CDTF">2019-06-19T02:08:00Z</dcterms:created>
  <dcterms:modified xsi:type="dcterms:W3CDTF">2021-01-15T03:07:44Z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